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6" r:id="rId2"/>
    <p:sldId id="294" r:id="rId3"/>
    <p:sldId id="295" r:id="rId4"/>
    <p:sldId id="298" r:id="rId5"/>
    <p:sldId id="296" r:id="rId6"/>
    <p:sldId id="297" r:id="rId7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781E"/>
    <a:srgbClr val="2E57B1"/>
    <a:srgbClr val="3E75EC"/>
    <a:srgbClr val="55A12C"/>
    <a:srgbClr val="00A617"/>
    <a:srgbClr val="F4F9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97" d="100"/>
          <a:sy n="97" d="100"/>
        </p:scale>
        <p:origin x="1070" y="-10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2D75CD-27F5-9C40-BF98-62796332CDBF}" type="datetimeFigureOut">
              <a:rPr lang="es-ES" smtClean="0"/>
              <a:t>02/10/2017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87E6EF-2EF3-7C4A-925F-CB8A5C9C8AE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320679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FCCCF-5A9A-4876-93B5-B07C4A7CF72D}" type="datetimeFigureOut">
              <a:rPr lang="es-CO" smtClean="0"/>
              <a:t>02/10/2017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DA368-CF17-4A8F-994B-9596AE41D97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34509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FCCCF-5A9A-4876-93B5-B07C4A7CF72D}" type="datetimeFigureOut">
              <a:rPr lang="es-CO" smtClean="0"/>
              <a:t>02/10/2017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DA368-CF17-4A8F-994B-9596AE41D97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514075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FCCCF-5A9A-4876-93B5-B07C4A7CF72D}" type="datetimeFigureOut">
              <a:rPr lang="es-CO" smtClean="0"/>
              <a:t>02/10/2017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DA368-CF17-4A8F-994B-9596AE41D97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03781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FCCCF-5A9A-4876-93B5-B07C4A7CF72D}" type="datetimeFigureOut">
              <a:rPr lang="es-CO" smtClean="0"/>
              <a:t>02/10/2017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DA368-CF17-4A8F-994B-9596AE41D97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48616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FCCCF-5A9A-4876-93B5-B07C4A7CF72D}" type="datetimeFigureOut">
              <a:rPr lang="es-CO" smtClean="0"/>
              <a:t>02/10/2017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DA368-CF17-4A8F-994B-9596AE41D97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99399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FCCCF-5A9A-4876-93B5-B07C4A7CF72D}" type="datetimeFigureOut">
              <a:rPr lang="es-CO" smtClean="0"/>
              <a:t>02/10/2017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DA368-CF17-4A8F-994B-9596AE41D97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40270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FCCCF-5A9A-4876-93B5-B07C4A7CF72D}" type="datetimeFigureOut">
              <a:rPr lang="es-CO" smtClean="0"/>
              <a:t>02/10/2017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DA368-CF17-4A8F-994B-9596AE41D97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15653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FCCCF-5A9A-4876-93B5-B07C4A7CF72D}" type="datetimeFigureOut">
              <a:rPr lang="es-CO" smtClean="0"/>
              <a:t>02/10/2017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DA368-CF17-4A8F-994B-9596AE41D97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76286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FCCCF-5A9A-4876-93B5-B07C4A7CF72D}" type="datetimeFigureOut">
              <a:rPr lang="es-CO" smtClean="0"/>
              <a:t>02/10/2017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DA368-CF17-4A8F-994B-9596AE41D97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72037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FCCCF-5A9A-4876-93B5-B07C4A7CF72D}" type="datetimeFigureOut">
              <a:rPr lang="es-CO" smtClean="0"/>
              <a:t>02/10/2017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DA368-CF17-4A8F-994B-9596AE41D97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83256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FCCCF-5A9A-4876-93B5-B07C4A7CF72D}" type="datetimeFigureOut">
              <a:rPr lang="es-CO" smtClean="0"/>
              <a:t>02/10/2017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DA368-CF17-4A8F-994B-9596AE41D97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58203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FCCCF-5A9A-4876-93B5-B07C4A7CF72D}" type="datetimeFigureOut">
              <a:rPr lang="es-CO" smtClean="0"/>
              <a:t>02/10/2017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CDA368-CF17-4A8F-994B-9596AE41D97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36002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6174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contenido 4"/>
          <p:cNvSpPr>
            <a:spLocks noGrp="1"/>
          </p:cNvSpPr>
          <p:nvPr>
            <p:ph idx="1"/>
          </p:nvPr>
        </p:nvSpPr>
        <p:spPr>
          <a:xfrm>
            <a:off x="241901" y="1912455"/>
            <a:ext cx="8708390" cy="410459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s-ES" sz="12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2056147" y="589610"/>
            <a:ext cx="6848788" cy="768477"/>
          </a:xfrm>
        </p:spPr>
        <p:txBody>
          <a:bodyPr>
            <a:normAutofit/>
          </a:bodyPr>
          <a:lstStyle/>
          <a:p>
            <a:endParaRPr lang="es-ES" sz="250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734598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28508" y="215308"/>
            <a:ext cx="3242970" cy="1906321"/>
          </a:xfrm>
        </p:spPr>
        <p:txBody>
          <a:bodyPr>
            <a:normAutofit/>
          </a:bodyPr>
          <a:lstStyle/>
          <a:p>
            <a:endParaRPr lang="es-ES" sz="25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>
          <a:xfrm>
            <a:off x="3726768" y="211674"/>
            <a:ext cx="5178167" cy="563151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s-ES" sz="12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6" name="Marcador de texto 5"/>
          <p:cNvSpPr>
            <a:spLocks noGrp="1"/>
          </p:cNvSpPr>
          <p:nvPr>
            <p:ph type="body" sz="half" idx="2"/>
          </p:nvPr>
        </p:nvSpPr>
        <p:spPr>
          <a:xfrm>
            <a:off x="123363" y="2199700"/>
            <a:ext cx="3230942" cy="4485671"/>
          </a:xfrm>
        </p:spPr>
        <p:txBody>
          <a:bodyPr>
            <a:normAutofit/>
          </a:bodyPr>
          <a:lstStyle/>
          <a:p>
            <a:endParaRPr lang="es-ES" sz="1200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442035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3"/>
          <p:cNvSpPr>
            <a:spLocks noGrp="1"/>
          </p:cNvSpPr>
          <p:nvPr>
            <p:ph type="title"/>
          </p:nvPr>
        </p:nvSpPr>
        <p:spPr>
          <a:xfrm>
            <a:off x="5752484" y="215308"/>
            <a:ext cx="3242970" cy="1906321"/>
          </a:xfrm>
        </p:spPr>
        <p:txBody>
          <a:bodyPr>
            <a:normAutofit/>
          </a:bodyPr>
          <a:lstStyle/>
          <a:p>
            <a:endParaRPr lang="es-ES" sz="25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6" name="Marcador de contenido 4"/>
          <p:cNvSpPr>
            <a:spLocks noGrp="1"/>
          </p:cNvSpPr>
          <p:nvPr>
            <p:ph idx="1"/>
          </p:nvPr>
        </p:nvSpPr>
        <p:spPr>
          <a:xfrm>
            <a:off x="299973" y="211674"/>
            <a:ext cx="5178167" cy="563151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s-ES" sz="12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7" name="Marcador de texto 5"/>
          <p:cNvSpPr>
            <a:spLocks noGrp="1"/>
          </p:cNvSpPr>
          <p:nvPr>
            <p:ph type="body" sz="half" idx="2"/>
          </p:nvPr>
        </p:nvSpPr>
        <p:spPr>
          <a:xfrm>
            <a:off x="5767497" y="2199700"/>
            <a:ext cx="3230942" cy="4485671"/>
          </a:xfrm>
        </p:spPr>
        <p:txBody>
          <a:bodyPr>
            <a:normAutofit/>
          </a:bodyPr>
          <a:lstStyle/>
          <a:p>
            <a:endParaRPr lang="es-ES" sz="1200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700150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226781" y="642523"/>
            <a:ext cx="8768866" cy="1048165"/>
          </a:xfrm>
        </p:spPr>
        <p:txBody>
          <a:bodyPr>
            <a:normAutofit/>
          </a:bodyPr>
          <a:lstStyle/>
          <a:p>
            <a:pPr algn="ctr"/>
            <a:endParaRPr lang="es-ES" sz="25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5" name="Marcador de contenido 4"/>
          <p:cNvSpPr>
            <a:spLocks noGrp="1"/>
          </p:cNvSpPr>
          <p:nvPr>
            <p:ph sz="half" idx="1"/>
          </p:nvPr>
        </p:nvSpPr>
        <p:spPr>
          <a:xfrm>
            <a:off x="234340" y="1825625"/>
            <a:ext cx="428051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s-ES" sz="12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6" name="Marcador de contenido 5"/>
          <p:cNvSpPr>
            <a:spLocks noGrp="1"/>
          </p:cNvSpPr>
          <p:nvPr>
            <p:ph sz="half" idx="2"/>
          </p:nvPr>
        </p:nvSpPr>
        <p:spPr>
          <a:xfrm>
            <a:off x="4629149" y="1825625"/>
            <a:ext cx="4366497" cy="39948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s-ES" sz="1200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546371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22172" y="5868157"/>
            <a:ext cx="7792486" cy="851890"/>
          </a:xfrm>
        </p:spPr>
        <p:txBody>
          <a:bodyPr>
            <a:normAutofit/>
          </a:bodyPr>
          <a:lstStyle/>
          <a:p>
            <a:endParaRPr lang="es-ES" sz="25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50801799"/>
      </p:ext>
    </p:extLst>
  </p:cSld>
  <p:clrMapOvr>
    <a:masterClrMapping/>
  </p:clrMapOvr>
</p:sld>
</file>

<file path=ppt/theme/theme1.xml><?xml version="1.0" encoding="utf-8"?>
<a:theme xmlns:a="http://schemas.openxmlformats.org/drawingml/2006/main" name="20170921 - FI - Plantilla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ersonalizado 5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20170921 - FI - Plantilla</Template>
  <TotalTime>0</TotalTime>
  <Words>0</Words>
  <Application>Microsoft Office PowerPoint</Application>
  <PresentationFormat>Presentación en pantalla (4:3)</PresentationFormat>
  <Paragraphs>0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0" baseType="lpstr">
      <vt:lpstr>Arial</vt:lpstr>
      <vt:lpstr>Arial Narrow</vt:lpstr>
      <vt:lpstr>Calibri</vt:lpstr>
      <vt:lpstr>20170921 - FI - Plantilla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UNIAJC</dc:creator>
  <cp:lastModifiedBy>UNIAJC</cp:lastModifiedBy>
  <cp:revision>1</cp:revision>
  <dcterms:created xsi:type="dcterms:W3CDTF">2017-10-02T20:11:13Z</dcterms:created>
  <dcterms:modified xsi:type="dcterms:W3CDTF">2017-10-02T20:11:39Z</dcterms:modified>
</cp:coreProperties>
</file>